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y="1046558" x="685800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1pPr>
            <a:lvl2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2pPr>
            <a:lvl3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3pPr>
            <a:lvl4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4pPr>
            <a:lvl5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5pPr>
            <a:lvl6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6pPr>
            <a:lvl7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7pPr>
            <a:lvl8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8pPr>
            <a:lvl9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2182817" x="685800"/>
            <a:ext cy="838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buNone/>
              <a:defRPr/>
            </a:lvl1pPr>
            <a:lvl2pPr indent="203200" marL="0">
              <a:spcBef>
                <a:spcPts val="0"/>
              </a:spcBef>
              <a:buSzPct val="100000"/>
              <a:buNone/>
              <a:defRPr sz="3200"/>
            </a:lvl2pPr>
            <a:lvl3pPr indent="203200" marL="0">
              <a:spcBef>
                <a:spcPts val="0"/>
              </a:spcBef>
              <a:buSzPct val="100000"/>
              <a:buNone/>
              <a:defRPr sz="3200"/>
            </a:lvl3pPr>
            <a:lvl4pPr indent="203200" marL="0">
              <a:spcBef>
                <a:spcPts val="0"/>
              </a:spcBef>
              <a:buSzPct val="100000"/>
              <a:buNone/>
              <a:defRPr sz="3200"/>
            </a:lvl4pPr>
            <a:lvl5pPr indent="203200" marL="0">
              <a:spcBef>
                <a:spcPts val="0"/>
              </a:spcBef>
              <a:buSzPct val="100000"/>
              <a:buNone/>
              <a:defRPr sz="3200"/>
            </a:lvl5pPr>
            <a:lvl6pPr indent="203200" marL="0">
              <a:spcBef>
                <a:spcPts val="0"/>
              </a:spcBef>
              <a:buSzPct val="100000"/>
              <a:buNone/>
              <a:defRPr sz="3200"/>
            </a:lvl6pPr>
            <a:lvl7pPr indent="203200" marL="0">
              <a:spcBef>
                <a:spcPts val="0"/>
              </a:spcBef>
              <a:buSzPct val="100000"/>
              <a:buNone/>
              <a:defRPr sz="3200"/>
            </a:lvl7pPr>
            <a:lvl8pPr indent="203200" marL="0">
              <a:spcBef>
                <a:spcPts val="0"/>
              </a:spcBef>
              <a:buSzPct val="100000"/>
              <a:buNone/>
              <a:defRPr sz="3200"/>
            </a:lvl8pPr>
            <a:lvl9pPr indent="203200" marL="0">
              <a:spcBef>
                <a:spcPts val="0"/>
              </a:spcBef>
              <a:buSzPct val="100000"/>
              <a:buNone/>
              <a:defRPr sz="3200"/>
            </a:lvl9pPr>
          </a:lstStyle>
          <a:p/>
        </p:txBody>
      </p:sp>
      <p:grpSp>
        <p:nvGrpSpPr>
          <p:cNvPr id="11" name="Shape 11"/>
          <p:cNvGrpSpPr/>
          <p:nvPr/>
        </p:nvGrpSpPr>
        <p:grpSpPr>
          <a:xfrm>
            <a:off y="3461599" x="0"/>
            <a:ext cy="1647971" cx="9144000"/>
            <a:chOff y="3690482" x="0"/>
            <a:chExt cy="850171" cx="9144000"/>
          </a:xfrm>
        </p:grpSpPr>
        <p:sp>
          <p:nvSpPr>
            <p:cNvPr id="12" name="Shape 12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3" name="Shape 13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5" name="Shape 15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6" name="Shape 16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7" name="Shape 17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8" name="Shape 18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9" name="Shape 19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>
                <a:solidFill>
                  <a:srgbClr val="FFA711"/>
                </a:solidFill>
              </a:defRPr>
            </a:lvl1pPr>
            <a:lvl2pPr>
              <a:defRPr>
                <a:solidFill>
                  <a:srgbClr val="FFA711"/>
                </a:solidFill>
              </a:defRPr>
            </a:lvl2pPr>
            <a:lvl3pPr>
              <a:defRPr>
                <a:solidFill>
                  <a:srgbClr val="FFA711"/>
                </a:solidFill>
              </a:defRPr>
            </a:lvl3pPr>
            <a:lvl4pPr>
              <a:defRPr>
                <a:solidFill>
                  <a:srgbClr val="FFA711"/>
                </a:solidFill>
              </a:defRPr>
            </a:lvl4pPr>
            <a:lvl5pPr>
              <a:defRPr>
                <a:solidFill>
                  <a:srgbClr val="FFA711"/>
                </a:solidFill>
              </a:defRPr>
            </a:lvl5pPr>
            <a:lvl6pPr>
              <a:defRPr>
                <a:solidFill>
                  <a:srgbClr val="FFA711"/>
                </a:solidFill>
              </a:defRPr>
            </a:lvl6pPr>
            <a:lvl7pPr>
              <a:defRPr>
                <a:solidFill>
                  <a:srgbClr val="FFA711"/>
                </a:solidFill>
              </a:defRPr>
            </a:lvl7pPr>
            <a:lvl8pPr>
              <a:defRPr>
                <a:solidFill>
                  <a:srgbClr val="FFA711"/>
                </a:solidFill>
              </a:defRPr>
            </a:lvl8pPr>
            <a:lvl9pPr>
              <a:defRPr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grpSp>
        <p:nvGrpSpPr>
          <p:cNvPr id="23" name="Shape 23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24" name="Shape 2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25" name="Shape 2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26" name="Shape 2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y="1200150" x="457200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y="1200150" x="4648200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grpSp>
        <p:nvGrpSpPr>
          <p:cNvPr id="31" name="Shape 31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32" name="Shape 32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3" name="Shape 33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4" name="Shape 34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grpSp>
        <p:nvGrpSpPr>
          <p:cNvPr id="37" name="Shape 37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38" name="Shape 38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9" name="Shape 39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0" name="Shape 40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y="4025503" x="1792288"/>
            <a:ext cy="471899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88900" marL="0">
              <a:buClr>
                <a:srgbClr val="FFA711"/>
              </a:buClr>
              <a:buSzPct val="100000"/>
              <a:buNone/>
              <a:defRPr sz="1400">
                <a:solidFill>
                  <a:srgbClr val="FFA711"/>
                </a:solidFill>
              </a:defRPr>
            </a:lvl1pPr>
          </a:lstStyle>
          <a:p/>
        </p:txBody>
      </p:sp>
      <p:grpSp>
        <p:nvGrpSpPr>
          <p:cNvPr id="43" name="Shape 43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44" name="Shape 4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5" name="Shape 4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6" name="Shape 4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48" name="Shape 48"/>
          <p:cNvGrpSpPr/>
          <p:nvPr/>
        </p:nvGrpSpPr>
        <p:grpSpPr>
          <a:xfrm>
            <a:off y="3461599" x="0"/>
            <a:ext cy="1647971" cx="9144000"/>
            <a:chOff y="3690482" x="0"/>
            <a:chExt cy="850171" cx="9144000"/>
          </a:xfrm>
        </p:grpSpPr>
        <p:sp>
          <p:nvSpPr>
            <p:cNvPr id="49" name="Shape 49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0" name="Shape 50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1" name="Shape 51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2" name="Shape 52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3" name="Shape 53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5" name="Shape 55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6" name="Shape 5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E0F23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lt2"/>
              </a:buClr>
              <a:buSzPct val="100000"/>
              <a:buFont typeface="Georgia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107950" marL="742950">
              <a:spcBef>
                <a:spcPts val="560"/>
              </a:spcBef>
              <a:buClr>
                <a:schemeClr val="lt2"/>
              </a:buClr>
              <a:buSzPct val="100000"/>
              <a:buFont typeface="Georgia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76200" marL="1143000">
              <a:spcBef>
                <a:spcPts val="480"/>
              </a:spcBef>
              <a:buClr>
                <a:schemeClr val="lt2"/>
              </a:buClr>
              <a:buSzPct val="100000"/>
              <a:buFont typeface="Georgia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101600" marL="16002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101600" marL="20574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101600" marL="2514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-101600" marL="29718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-101600" marL="34290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-101600" marL="38862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990" x="0"/>
            <a:ext cy="88500" cx="9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FF"/>
        </a:solidFill>
      </p:bgPr>
    </p:bg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y="1046558" x="685800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Bangers"/>
                <a:ea typeface="Bangers"/>
                <a:cs typeface="Bangers"/>
                <a:sym typeface="Bangers"/>
              </a:rPr>
              <a:t> La Mansión</a:t>
            </a:r>
          </a:p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y="2152342" x="685800"/>
            <a:ext cy="838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Clr>
                <a:srgbClr val="000000"/>
              </a:buClr>
              <a:buSzPct val="34375"/>
              <a:buFont typeface="Arial"/>
              <a:buNone/>
            </a:pPr>
            <a:r>
              <a:rPr lang="en">
                <a:solidFill>
                  <a:srgbClr val="00FF00"/>
                </a:solidFill>
                <a:latin typeface="Chewy"/>
                <a:ea typeface="Chewy"/>
                <a:cs typeface="Chewy"/>
                <a:sym typeface="Chewy"/>
              </a:rPr>
              <a:t>Por:Halle Silver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Clr>
                <a:srgbClr val="000000"/>
              </a:buClr>
              <a:buSzPct val="45833"/>
              <a:buFont typeface="Arial"/>
              <a:buNone/>
            </a:pPr>
            <a:r>
              <a:rPr sz="2400" lang="en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 un Mansion. Es muy </a:t>
            </a:r>
            <a:r>
              <a:rPr sz="2400" lang="en" i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MUY </a:t>
            </a:r>
            <a:r>
              <a:rPr sz="2400" lang="en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grande, bello, no pequeña. </a:t>
            </a:r>
          </a:p>
          <a:p>
            <a:r>
              <a:t/>
            </a:r>
          </a:p>
        </p:txBody>
      </p:sp>
      <p:sp>
        <p:nvSpPr>
          <p:cNvPr id="60" name="Shape 60"/>
          <p:cNvSpPr/>
          <p:nvPr/>
        </p:nvSpPr>
        <p:spPr>
          <a:xfrm>
            <a:off y="452575" x="4268750"/>
            <a:ext cy="2787950" cx="43446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9900FF"/>
        </a:solidFill>
      </p:bgPr>
    </p:bg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y="205974" x="457200"/>
            <a:ext cy="2111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6000" lang="en">
                <a:latin typeface="Corsiva"/>
                <a:ea typeface="Corsiva"/>
                <a:cs typeface="Corsiva"/>
                <a:sym typeface="Corsiva"/>
              </a:rPr>
              <a:t>
</a:t>
            </a:r>
            <a:r>
              <a:rPr sz="6000" lang="en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La Cocina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Es una cocina. La cocina es</a:t>
            </a:r>
          </a:p>
          <a:p>
            <a:pPr rtl="0" lvl="0"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bonita, moderna, y nueva.</a:t>
            </a:r>
          </a:p>
          <a:p>
            <a:pPr rtl="0" lvl="0"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La cocina es muy bella. </a:t>
            </a:r>
          </a:p>
        </p:txBody>
      </p:sp>
      <p:sp>
        <p:nvSpPr>
          <p:cNvPr id="67" name="Shape 67"/>
          <p:cNvSpPr/>
          <p:nvPr/>
        </p:nvSpPr>
        <p:spPr>
          <a:xfrm>
            <a:off y="1266425" x="5416650"/>
            <a:ext cy="2731625" cx="3380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00"/>
        </a:solidFill>
      </p:bgPr>
    </p:bg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00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rPr>
              <a:t>El Baño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1128875" x="247800"/>
            <a:ext cy="3266999" cx="3686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3000" lang="en">
                <a:solidFill>
                  <a:schemeClr val="accent6"/>
                </a:solidFill>
                <a:latin typeface="Consolas"/>
                <a:ea typeface="Consolas"/>
                <a:cs typeface="Consolas"/>
                <a:sym typeface="Consolas"/>
              </a:rPr>
              <a:t>Es un baño.El</a:t>
            </a:r>
          </a:p>
          <a:p>
            <a:pPr rtl="0" lvl="0">
              <a:buNone/>
            </a:pPr>
            <a:r>
              <a:rPr sz="3000" lang="en">
                <a:solidFill>
                  <a:schemeClr val="accent6"/>
                </a:solidFill>
                <a:latin typeface="Consolas"/>
                <a:ea typeface="Consolas"/>
                <a:cs typeface="Consolas"/>
                <a:sym typeface="Consolas"/>
              </a:rPr>
              <a:t>baño  es grande,</a:t>
            </a:r>
          </a:p>
          <a:p>
            <a:pPr rtl="0" lvl="0">
              <a:buNone/>
            </a:pPr>
            <a:r>
              <a:rPr sz="3000" lang="en">
                <a:solidFill>
                  <a:schemeClr val="accent6"/>
                </a:solidFill>
                <a:latin typeface="Consolas"/>
                <a:ea typeface="Consolas"/>
                <a:cs typeface="Consolas"/>
                <a:sym typeface="Consolas"/>
              </a:rPr>
              <a:t>estupendo, y fabuloso.Es no viejo.</a:t>
            </a:r>
          </a:p>
        </p:txBody>
      </p:sp>
      <p:sp>
        <p:nvSpPr>
          <p:cNvPr id="74" name="Shape 74"/>
          <p:cNvSpPr txBox="1"/>
          <p:nvPr>
            <p:ph idx="2" type="body"/>
          </p:nvPr>
        </p:nvSpPr>
        <p:spPr>
          <a:xfrm>
            <a:off y="1128875" x="4609975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</a:t>
            </a:r>
          </a:p>
        </p:txBody>
      </p:sp>
      <p:sp>
        <p:nvSpPr>
          <p:cNvPr id="75" name="Shape 75"/>
          <p:cNvSpPr/>
          <p:nvPr/>
        </p:nvSpPr>
        <p:spPr>
          <a:xfrm>
            <a:off y="1185300" x="4014323"/>
            <a:ext cy="2950948" cx="487934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FF"/>
        </a:solidFill>
      </p:bgPr>
    </p:bg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y="501732" x="604948"/>
            <a:ext cy="509700" cx="72804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3C78D8"/>
                </a:solidFill>
                <a:latin typeface="Syncopate"/>
                <a:ea typeface="Syncopate"/>
                <a:cs typeface="Syncopate"/>
                <a:sym typeface="Syncopate"/>
              </a:rPr>
              <a:t>El Comedor</a:t>
            </a:r>
          </a:p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FF00FF"/>
                </a:solidFill>
                <a:latin typeface="Corsiva"/>
                <a:ea typeface="Corsiva"/>
                <a:cs typeface="Corsiva"/>
                <a:sym typeface="Corsiva"/>
              </a:rPr>
              <a:t>Es un comedor. El comedor</a:t>
            </a:r>
          </a:p>
          <a:p>
            <a:pPr rtl="0" lvl="0">
              <a:buNone/>
            </a:pPr>
            <a:r>
              <a:rPr lang="en">
                <a:solidFill>
                  <a:srgbClr val="FF00FF"/>
                </a:solidFill>
                <a:latin typeface="Corsiva"/>
                <a:ea typeface="Corsiva"/>
                <a:cs typeface="Corsiva"/>
                <a:sym typeface="Corsiva"/>
              </a:rPr>
              <a:t>lujoso, bello, y increible!</a:t>
            </a:r>
          </a:p>
          <a:p>
            <a:pPr rtl="0" lvl="0">
              <a:buNone/>
            </a:pPr>
            <a:r>
              <a:rPr lang="en">
                <a:solidFill>
                  <a:srgbClr val="FF00FF"/>
                </a:solidFill>
                <a:latin typeface="Corsiva"/>
                <a:ea typeface="Corsiva"/>
                <a:cs typeface="Corsiva"/>
                <a:sym typeface="Corsiva"/>
              </a:rPr>
              <a:t>Me gusta el comedor.</a:t>
            </a:r>
          </a:p>
        </p:txBody>
      </p:sp>
      <p:sp>
        <p:nvSpPr>
          <p:cNvPr id="82" name="Shape 82"/>
          <p:cNvSpPr/>
          <p:nvPr/>
        </p:nvSpPr>
        <p:spPr>
          <a:xfrm>
            <a:off y="1267224" x="4584525"/>
            <a:ext cy="2929449" cx="4412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med">
        <p14:gallery dir="l"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FF"/>
        </a:solidFill>
      </p:bgPr>
    </p:bg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4800" lang="en">
                <a:solidFill>
                  <a:srgbClr val="FFFF00"/>
                </a:solidFill>
                <a:latin typeface="Impact"/>
                <a:ea typeface="Impact"/>
                <a:cs typeface="Impact"/>
                <a:sym typeface="Impact"/>
              </a:rPr>
              <a:t>El Cuarto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3000" lang="en">
                <a:latin typeface="Calibri"/>
                <a:ea typeface="Calibri"/>
                <a:cs typeface="Calibri"/>
                <a:sym typeface="Calibri"/>
              </a:rPr>
              <a:t>Es un cuarto. El cuarto </a:t>
            </a:r>
          </a:p>
          <a:p>
            <a:pPr rtl="0" lvl="0">
              <a:buNone/>
            </a:pPr>
            <a:r>
              <a:rPr sz="3000" lang="en">
                <a:latin typeface="Calibri"/>
                <a:ea typeface="Calibri"/>
                <a:cs typeface="Calibri"/>
                <a:sym typeface="Calibri"/>
              </a:rPr>
              <a:t>fabuloso, bonita, y nuevo.</a:t>
            </a:r>
          </a:p>
          <a:p>
            <a:pPr rtl="0" lvl="0">
              <a:buNone/>
            </a:pPr>
            <a:r>
              <a:rPr sz="3000" lang="en">
                <a:latin typeface="Calibri"/>
                <a:ea typeface="Calibri"/>
                <a:cs typeface="Calibri"/>
                <a:sym typeface="Calibri"/>
              </a:rPr>
              <a:t>El cuarto no pequeña.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89" name="Shape 89"/>
          <p:cNvSpPr/>
          <p:nvPr/>
        </p:nvSpPr>
        <p:spPr>
          <a:xfrm>
            <a:off y="1146250" x="4750450"/>
            <a:ext cy="3051350" cx="41612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00"/>
        </a:solidFill>
      </p:bgPr>
    </p:bg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y="2148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>
                <a:latin typeface="Verdana"/>
                <a:ea typeface="Verdana"/>
                <a:cs typeface="Verdana"/>
                <a:sym typeface="Verdana"/>
              </a:rPr>
              <a:t>El Patio</a:t>
            </a:r>
            <a:r>
              <a:rPr lang="en"/>
              <a:t> 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3000" lang="en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Es un patio. El </a:t>
            </a:r>
          </a:p>
          <a:p>
            <a:pPr rtl="0" lvl="0">
              <a:buNone/>
            </a:pPr>
            <a:r>
              <a:rPr sz="3000" lang="en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patio magnifico,</a:t>
            </a:r>
          </a:p>
          <a:p>
            <a:pPr rtl="0" lvl="0">
              <a:buNone/>
            </a:pPr>
            <a:r>
              <a:rPr sz="3000" lang="en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impresionante, y</a:t>
            </a:r>
          </a:p>
          <a:p>
            <a:pPr rtl="0" lvl="0">
              <a:buNone/>
            </a:pPr>
            <a:r>
              <a:rPr sz="3000" lang="en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increible.</a:t>
            </a:r>
          </a:p>
          <a:p>
            <a:pPr rtl="0" lvl="0">
              <a:buNone/>
            </a:pPr>
            <a:r>
              <a:rPr sz="3000" lang="en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</a:p>
        </p:txBody>
      </p:sp>
      <p:sp>
        <p:nvSpPr>
          <p:cNvPr id="96" name="Shape 96"/>
          <p:cNvSpPr/>
          <p:nvPr/>
        </p:nvSpPr>
        <p:spPr>
          <a:xfrm>
            <a:off y="1200150" x="4239125"/>
            <a:ext cy="3127750" cx="46905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100" name="Shape 1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FFFF"/>
                </a:solidFill>
              </a:rPr>
              <a:t>El Garaje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y="1305962" x="225700"/>
            <a:ext cy="2888699" cx="9231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3D85C6"/>
                </a:solidFill>
              </a:rPr>
              <a:t>Es un garaje. El</a:t>
            </a:r>
          </a:p>
          <a:p>
            <a:pPr rtl="0" lvl="0">
              <a:buNone/>
            </a:pPr>
            <a:r>
              <a:rPr lang="en">
                <a:solidFill>
                  <a:srgbClr val="3D85C6"/>
                </a:solidFill>
              </a:rPr>
              <a:t>garaje grande, </a:t>
            </a:r>
          </a:p>
          <a:p>
            <a:pPr rtl="0" lvl="0">
              <a:buNone/>
            </a:pPr>
            <a:r>
              <a:rPr lang="en">
                <a:solidFill>
                  <a:srgbClr val="3D85C6"/>
                </a:solidFill>
              </a:rPr>
              <a:t>moderno, y muy</a:t>
            </a:r>
          </a:p>
          <a:p>
            <a:pPr>
              <a:buNone/>
            </a:pPr>
            <a:r>
              <a:rPr lang="en">
                <a:solidFill>
                  <a:srgbClr val="3D85C6"/>
                </a:solidFill>
              </a:rPr>
              <a:t>nuevo.</a:t>
            </a:r>
          </a:p>
        </p:txBody>
      </p:sp>
      <p:sp>
        <p:nvSpPr>
          <p:cNvPr id="103" name="Shape 103"/>
          <p:cNvSpPr/>
          <p:nvPr/>
        </p:nvSpPr>
        <p:spPr>
          <a:xfrm>
            <a:off y="1200149" x="4070800"/>
            <a:ext cy="3100324" cx="46547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8761D"/>
        </a:solidFill>
      </p:bgPr>
    </p:bg>
    <p:spTree>
      <p:nvGrpSpPr>
        <p:cNvPr id="107" name="Shape 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El Jardin</a:t>
            </a:r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FF06B2"/>
                </a:solidFill>
              </a:rPr>
              <a:t>Es un jardin. El</a:t>
            </a:r>
          </a:p>
          <a:p>
            <a:pPr rtl="0" lvl="0">
              <a:buNone/>
            </a:pPr>
            <a:r>
              <a:rPr lang="en">
                <a:solidFill>
                  <a:srgbClr val="FF06B2"/>
                </a:solidFill>
              </a:rPr>
              <a:t>jardin bello, lujoso, y</a:t>
            </a:r>
          </a:p>
          <a:p>
            <a:pPr rtl="0" lvl="0">
              <a:buNone/>
            </a:pPr>
            <a:r>
              <a:rPr lang="en">
                <a:solidFill>
                  <a:srgbClr val="FF06B2"/>
                </a:solidFill>
              </a:rPr>
              <a:t>grande. El jardin no</a:t>
            </a:r>
          </a:p>
          <a:p>
            <a:pPr>
              <a:buNone/>
            </a:pPr>
            <a:r>
              <a:rPr lang="en">
                <a:solidFill>
                  <a:srgbClr val="FF06B2"/>
                </a:solidFill>
              </a:rPr>
              <a:t>viejo. </a:t>
            </a:r>
          </a:p>
        </p:txBody>
      </p:sp>
      <p:sp>
        <p:nvSpPr>
          <p:cNvPr id="110" name="Shape 110"/>
          <p:cNvSpPr/>
          <p:nvPr/>
        </p:nvSpPr>
        <p:spPr>
          <a:xfrm>
            <a:off y="1467737" x="4462075"/>
            <a:ext cy="2731824" cx="4360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CEEF"/>
        </a:solidFill>
      </p:bgPr>
    </p:bg>
    <p:spTree>
      <p:nvGrpSpPr>
        <p:cNvPr id="114" name="Shape 11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FF95"/>
                </a:solidFill>
              </a:rPr>
              <a:t>La Sala</a:t>
            </a:r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A5FF43"/>
                </a:solidFill>
              </a:rPr>
              <a:t>Es una sala. La sala</a:t>
            </a:r>
          </a:p>
          <a:p>
            <a:pPr rtl="0" lvl="0">
              <a:buNone/>
            </a:pPr>
            <a:r>
              <a:rPr lang="en">
                <a:solidFill>
                  <a:srgbClr val="A5FF43"/>
                </a:solidFill>
              </a:rPr>
              <a:t>es lujosa, muy grande,</a:t>
            </a:r>
          </a:p>
          <a:p>
            <a:pPr>
              <a:buNone/>
            </a:pPr>
            <a:r>
              <a:rPr lang="en">
                <a:solidFill>
                  <a:srgbClr val="A5FF43"/>
                </a:solidFill>
              </a:rPr>
              <a:t>y moderna.</a:t>
            </a:r>
          </a:p>
        </p:txBody>
      </p:sp>
      <p:sp>
        <p:nvSpPr>
          <p:cNvPr id="117" name="Shape 117"/>
          <p:cNvSpPr/>
          <p:nvPr/>
        </p:nvSpPr>
        <p:spPr>
          <a:xfrm>
            <a:off y="1478537" x="4611650"/>
            <a:ext cy="2710225" cx="43877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lor-strip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